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F46E-1EBC-8259-753C-3536451DF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9DDAD-25B7-6EE2-9B9B-2520C7292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AA2E0-ECEC-CB83-8B19-F02B653E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8610-90F3-0AFC-B870-9BD1DF0F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0AAC-3148-4423-BD63-4AACCED6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679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B881-F42F-14C0-E0DF-C1A93AEF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F2031-AD3E-2E29-4503-ED6BBF4A8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6875-11A8-25CD-F3D3-A297470E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4C34-AEA3-4E80-5546-A33057CD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874B9-E881-C109-BDB9-DC35DEE2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256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A9957-B32B-9D18-65A6-CF9165B7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94E17-5AA0-0FEF-BC4D-0A0723070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8B04-4487-F972-0265-3031ED56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00C75-3D1B-E493-6F64-D8384F24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38EE-6E97-D224-4DDC-2BAF4890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99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041B-AA25-C554-AA11-FEF5E020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A054-6858-4766-4415-746EC769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F7FF-15C6-B6EA-7032-2BE9B73A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A64C-439E-5438-242D-E46A0A76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6518-BC0E-68DB-A21E-D50AB22E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378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910D-F6D9-D079-A612-DC952EF2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9C691-ACEC-BBF1-F533-51C803A3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3594F-1FA4-7BBE-3829-733AF5DD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CFFD-F7FC-DBC1-AC4C-D3DB7F4B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889CB-1001-68DD-0A3A-15202AD3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723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129B-8C10-BB9D-19BC-A85A3E1A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59C5-22D4-CBBD-E95E-DB096B649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FE588-1465-C546-9313-E90B7B89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A348-609B-B23B-F5C7-7AEC9A48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59192-5233-69B0-FDAF-7BA9A8E5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6929D-B4A4-D45D-A544-13D4FAD3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545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4D83-8BCF-0CBC-DB0A-6FEA3B7C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D57FC-0896-2594-907E-D0D8EB72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D02F-85DF-51EC-4C24-22E15238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736B8-00ED-E4A2-2F65-AC753D5D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13362-70FB-604B-DAD3-AE93A5C34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ABD47-D3ED-264E-865D-0A1BA84D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C897E-EE3F-5A84-E508-E25F0DA1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D5541-78AE-0C60-48DE-0E76E68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376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2CB3-234F-B72C-0B32-50EB9E38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45EFB-9BF6-E4A9-B6BB-A4D32C3C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C950E-FCB6-48EC-0906-BEC8E009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4DA14-BD55-FB69-275B-AAF996FA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868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982C1-70CE-7B9D-F613-4D032DD1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60635-1A52-23CB-5317-66AFA54E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1CAF0-2271-3AB5-5A35-8E8AC3BD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770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5E92-41ED-1B87-6E86-D8E12A77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FEF0-C575-7643-0507-4E7906DD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8F5B-A060-C84B-96A1-D3EF3D17A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C3E72-5A87-F34B-C32A-E629A0DC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41B47-0EC2-0A61-0262-A2197512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4848B-CF27-4B70-AE12-9E8739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904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EC81-353E-206B-A5C2-B731A92B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474CF-08B0-EAB0-B6E6-D91706268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71CD3-F6C0-571C-124B-953B82F3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8FC33-4B3F-ADCD-B077-DABDE0C1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A26D-FE62-2953-FFCE-595E2258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649A9-0B0B-28F0-33D1-7982EEAD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462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1DAAB-6E51-562B-0714-40C7EF63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5CCE1-3094-166D-3702-22EF8EFA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79F5-203D-AA7B-F1CE-D523D382C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F0DCD-621F-4BC5-AD54-F73665C2CD54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790E-6342-400E-5265-2F4023896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6E65B-7066-314E-CAF5-26A268911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8E1B-1133-45A5-9AF3-AFBF5FC4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5E47-0552-82BF-99CC-EFB2FB358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7EB4C-32A2-71DE-9213-40A08E8AA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C8592-F03A-B92F-DA3F-4FF37F77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66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EC0B-E9A5-A6C8-0370-00728EA7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21B9A-8391-F371-3F7B-97144E0A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265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9078-E4E3-97B7-F9FF-CB444C88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3D56E-0ACF-8B64-EA28-B06974F0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66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1BBE3-7A71-BD1D-E5D6-197CD900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E6622-43DA-B883-91B5-EAD052C2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274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034E-127D-255A-B156-A9C8E3F3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163EB-51E5-7AEC-0E46-E3082B7D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720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112B-DCB9-F7F2-072B-0FDB0D62B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30F6D-3B47-89DD-75AB-2CBC0227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1334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EFD9D-1A0A-BF8B-5893-67F7A861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7FCEA-0BCB-4F24-3488-D09201FA3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654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3BFA-053E-6A38-951A-ECC5A5C4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7407B-C44B-1753-7F3F-AE3E4DC5D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6865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5710C-D637-3A4A-7F21-7DEF9FCC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E422C-2DD4-8F04-BB8C-25B4D060F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543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72843-76C9-9AA1-C82F-B7CF038B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13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F964-E9C0-414C-7CE3-6196E15B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A4A29-A39B-4763-6E17-ACD02441E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67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F9870-45D0-11D5-64D2-4F127E058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7780F-E9F2-1DAA-D6EA-A964E7F1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231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BF76-A842-5450-5674-C64E2702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FF7A7-10D8-0BCE-5FB7-C4F656795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0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7997-A124-6E0B-A3F5-EDB26EF3E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9CD81-4353-71CE-F4FD-764E6F5D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238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AA90C-BC46-2D0C-9EE2-F5908947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BC2A7-73AE-6B33-1E90-6F1107534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6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A2D16-D719-1FC0-76BF-CA17FA24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1F78A-C010-3BB7-D703-15D3BED3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52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C3F2D-A36A-858B-A0E0-E9E03DEC1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BDD88-925F-D68B-E4D9-B1F35780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072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 Ibraimov</dc:creator>
  <cp:lastModifiedBy>Alis Ibraimov</cp:lastModifiedBy>
  <cp:revision>2</cp:revision>
  <dcterms:created xsi:type="dcterms:W3CDTF">2025-03-28T09:18:16Z</dcterms:created>
  <dcterms:modified xsi:type="dcterms:W3CDTF">2025-03-28T09:29:52Z</dcterms:modified>
</cp:coreProperties>
</file>